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8" r:id="rId3"/>
    <p:sldId id="256" r:id="rId4"/>
    <p:sldId id="259" r:id="rId5"/>
    <p:sldId id="257" r:id="rId6"/>
    <p:sldId id="260" r:id="rId7"/>
    <p:sldId id="265" r:id="rId8"/>
    <p:sldId id="266" r:id="rId9"/>
    <p:sldId id="267" r:id="rId10"/>
    <p:sldId id="274" r:id="rId11"/>
    <p:sldId id="268" r:id="rId12"/>
    <p:sldId id="269" r:id="rId13"/>
    <p:sldId id="270" r:id="rId14"/>
    <p:sldId id="275" r:id="rId15"/>
    <p:sldId id="271" r:id="rId16"/>
    <p:sldId id="273" r:id="rId17"/>
    <p:sldId id="276" r:id="rId18"/>
    <p:sldId id="277" r:id="rId19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15233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7803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5640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7833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56925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09815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87511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8311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0350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93605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CH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3670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CH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C68EC-6C0D-4CA0-BB06-CA035FDC9760}" type="datetimeFigureOut">
              <a:rPr lang="it-CH" smtClean="0"/>
              <a:t>25.10.2019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C59B4-A821-48CB-A928-DDEC43CE47C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77906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b="1" i="1" dirty="0">
                <a:solidFill>
                  <a:schemeClr val="accent6"/>
                </a:solidFill>
              </a:rPr>
              <a:t>«WATER IS LIFE	</a:t>
            </a:r>
            <a:r>
              <a:rPr lang="ar-AE" b="1" i="1" dirty="0">
                <a:solidFill>
                  <a:schemeClr val="accent6"/>
                </a:solidFill>
              </a:rPr>
              <a:t>ماء حياة</a:t>
            </a:r>
            <a:r>
              <a:rPr lang="it-CH" b="1" i="1" dirty="0">
                <a:solidFill>
                  <a:schemeClr val="accent6"/>
                </a:solidFill>
              </a:rPr>
              <a:t> »</a:t>
            </a:r>
            <a:endParaRPr lang="it-CH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		</a:t>
            </a:r>
          </a:p>
          <a:p>
            <a:pPr marL="0" indent="0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College </a:t>
            </a:r>
            <a:r>
              <a:rPr lang="en-US" sz="4000" b="1" dirty="0"/>
              <a:t>of Engineering and Petroleum,</a:t>
            </a:r>
          </a:p>
          <a:p>
            <a:pPr marL="0" indent="0">
              <a:buNone/>
            </a:pPr>
            <a:r>
              <a:rPr lang="it-CH" sz="4000" b="1" dirty="0" smtClean="0"/>
              <a:t>	</a:t>
            </a:r>
            <a:r>
              <a:rPr lang="it-CH" sz="4000" b="1" dirty="0" err="1" smtClean="0"/>
              <a:t>Khaldiya</a:t>
            </a:r>
            <a:r>
              <a:rPr lang="it-CH" sz="4000" b="1" dirty="0" smtClean="0"/>
              <a:t> </a:t>
            </a:r>
            <a:r>
              <a:rPr lang="it-CH" sz="4000" b="1" dirty="0"/>
              <a:t>Campus, Kuwait </a:t>
            </a:r>
            <a:r>
              <a:rPr lang="it-CH" sz="4000" b="1" dirty="0" err="1" smtClean="0"/>
              <a:t>University</a:t>
            </a:r>
            <a:endParaRPr lang="it-CH" sz="4000" b="1" dirty="0" smtClean="0"/>
          </a:p>
          <a:p>
            <a:pPr marL="0" indent="0">
              <a:buNone/>
            </a:pPr>
            <a:r>
              <a:rPr lang="it-CH" sz="4000" dirty="0" smtClean="0"/>
              <a:t>		«Water </a:t>
            </a:r>
            <a:r>
              <a:rPr lang="it-CH" sz="4000" dirty="0"/>
              <a:t>management </a:t>
            </a:r>
            <a:r>
              <a:rPr lang="it-CH" sz="4000" dirty="0" smtClean="0"/>
              <a:t>seminar»</a:t>
            </a:r>
            <a:endParaRPr lang="it-CH" sz="4000" dirty="0"/>
          </a:p>
        </p:txBody>
      </p:sp>
    </p:spTree>
    <p:extLst>
      <p:ext uri="{BB962C8B-B14F-4D97-AF65-F5344CB8AC3E}">
        <p14:creationId xmlns:p14="http://schemas.microsoft.com/office/powerpoint/2010/main" val="1538212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it-CH" sz="2800" b="1" dirty="0" smtClean="0"/>
              <a:t>Al </a:t>
            </a:r>
            <a:r>
              <a:rPr lang="it-CH" sz="2800" b="1" dirty="0" err="1" smtClean="0"/>
              <a:t>Soor</a:t>
            </a:r>
            <a:r>
              <a:rPr lang="it-CH" sz="2800" b="1" dirty="0" smtClean="0"/>
              <a:t> </a:t>
            </a:r>
            <a:r>
              <a:rPr lang="it-CH" sz="2800" b="1" dirty="0" err="1" smtClean="0"/>
              <a:t>Gardens</a:t>
            </a:r>
            <a:r>
              <a:rPr lang="it-CH" sz="2800" b="1" dirty="0" smtClean="0"/>
              <a:t>	</a:t>
            </a:r>
            <a:r>
              <a:rPr lang="ar-SA" dirty="0"/>
              <a:t>حدائق السور</a:t>
            </a:r>
            <a:endParaRPr lang="it-CH" sz="2800" b="1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75520" cy="6120000"/>
          </a:xfrm>
        </p:spPr>
      </p:pic>
    </p:spTree>
    <p:extLst>
      <p:ext uri="{BB962C8B-B14F-4D97-AF65-F5344CB8AC3E}">
        <p14:creationId xmlns:p14="http://schemas.microsoft.com/office/powerpoint/2010/main" val="3589883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it-CH" sz="2800" b="1" dirty="0" smtClean="0"/>
              <a:t>Al </a:t>
            </a:r>
            <a:r>
              <a:rPr lang="it-CH" sz="2800" b="1" dirty="0" err="1" smtClean="0"/>
              <a:t>Soor</a:t>
            </a:r>
            <a:r>
              <a:rPr lang="it-CH" sz="2800" b="1" dirty="0" smtClean="0"/>
              <a:t> </a:t>
            </a:r>
            <a:r>
              <a:rPr lang="it-CH" sz="2800" b="1" dirty="0" err="1" smtClean="0"/>
              <a:t>Gardens</a:t>
            </a:r>
            <a:r>
              <a:rPr lang="it-CH" sz="2800" b="1" dirty="0" smtClean="0"/>
              <a:t>	</a:t>
            </a:r>
            <a:r>
              <a:rPr lang="ar-SA" dirty="0"/>
              <a:t>حدائق السور</a:t>
            </a:r>
            <a:endParaRPr lang="it-CH" sz="2800" b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75520" cy="6120000"/>
          </a:xfrm>
        </p:spPr>
      </p:pic>
    </p:spTree>
    <p:extLst>
      <p:ext uri="{BB962C8B-B14F-4D97-AF65-F5344CB8AC3E}">
        <p14:creationId xmlns:p14="http://schemas.microsoft.com/office/powerpoint/2010/main" val="188690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en-GB" sz="2800" b="1" dirty="0" err="1"/>
              <a:t>Salhiya</a:t>
            </a:r>
            <a:r>
              <a:rPr lang="en-GB" sz="2800" b="1" dirty="0"/>
              <a:t> </a:t>
            </a:r>
            <a:r>
              <a:rPr lang="en-GB" sz="2800" b="1" dirty="0" smtClean="0"/>
              <a:t>Complex</a:t>
            </a:r>
            <a:r>
              <a:rPr lang="en-GB" dirty="0" smtClean="0"/>
              <a:t>		</a:t>
            </a:r>
            <a:r>
              <a:rPr lang="ar-SA" dirty="0"/>
              <a:t>مجمع الصالحية</a:t>
            </a:r>
            <a:endParaRPr lang="it-CH" sz="2800" b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8016562" cy="6120000"/>
          </a:xfrm>
        </p:spPr>
      </p:pic>
    </p:spTree>
    <p:extLst>
      <p:ext uri="{BB962C8B-B14F-4D97-AF65-F5344CB8AC3E}">
        <p14:creationId xmlns:p14="http://schemas.microsoft.com/office/powerpoint/2010/main" val="3593731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en-GB" sz="2800" b="1" dirty="0" err="1"/>
              <a:t>Hamra</a:t>
            </a:r>
            <a:r>
              <a:rPr lang="en-GB" sz="2800" b="1" dirty="0"/>
              <a:t> </a:t>
            </a:r>
            <a:r>
              <a:rPr lang="en-GB" sz="2800" b="1" dirty="0" smtClean="0"/>
              <a:t>Tower	</a:t>
            </a:r>
            <a:r>
              <a:rPr lang="it-CH" sz="2800" b="1" dirty="0" smtClean="0"/>
              <a:t>	</a:t>
            </a:r>
            <a:r>
              <a:rPr lang="ar-SA" dirty="0"/>
              <a:t>برج الحمراء</a:t>
            </a:r>
            <a:endParaRPr lang="it-CH" sz="2800" b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75520" cy="6120000"/>
          </a:xfrm>
        </p:spPr>
      </p:pic>
    </p:spTree>
    <p:extLst>
      <p:ext uri="{BB962C8B-B14F-4D97-AF65-F5344CB8AC3E}">
        <p14:creationId xmlns:p14="http://schemas.microsoft.com/office/powerpoint/2010/main" val="771248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en-GB" sz="2800" b="1" dirty="0"/>
              <a:t>Arabian Gulf Street</a:t>
            </a:r>
            <a:r>
              <a:rPr lang="en-GB" sz="2800" b="1" dirty="0" smtClean="0"/>
              <a:t>			</a:t>
            </a:r>
            <a:r>
              <a:rPr lang="ar-SA" dirty="0"/>
              <a:t>شارع الخليج العربي</a:t>
            </a:r>
            <a:r>
              <a:rPr lang="en-GB" sz="2800" b="1" dirty="0" smtClean="0"/>
              <a:t>	</a:t>
            </a:r>
            <a:r>
              <a:rPr lang="it-CH" sz="2800" b="1" dirty="0" smtClean="0"/>
              <a:t>	</a:t>
            </a:r>
            <a:endParaRPr lang="it-CH" sz="2800" b="1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883920" y="6257925"/>
            <a:ext cx="10977880" cy="650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CH" sz="2800" b="1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48730" cy="6120000"/>
          </a:xfrm>
        </p:spPr>
      </p:pic>
    </p:spTree>
    <p:extLst>
      <p:ext uri="{BB962C8B-B14F-4D97-AF65-F5344CB8AC3E}">
        <p14:creationId xmlns:p14="http://schemas.microsoft.com/office/powerpoint/2010/main" val="885399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/>
          </a:bodyPr>
          <a:lstStyle/>
          <a:p>
            <a:r>
              <a:rPr lang="fr-FR" sz="2800" b="1" dirty="0"/>
              <a:t>Scientific Centre</a:t>
            </a:r>
            <a:r>
              <a:rPr lang="en-GB" sz="2800" b="1" dirty="0" smtClean="0"/>
              <a:t>	</a:t>
            </a:r>
            <a:r>
              <a:rPr lang="it-CH" sz="2800" b="1" dirty="0" smtClean="0"/>
              <a:t>	</a:t>
            </a:r>
            <a:endParaRPr lang="it-CH" sz="2800" b="1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75520" cy="6120000"/>
          </a:xfrm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883920" y="6257925"/>
            <a:ext cx="10977880" cy="650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500" b="1" dirty="0" smtClean="0"/>
              <a:t>			</a:t>
            </a:r>
            <a:r>
              <a:rPr lang="en-GB" sz="2800" b="1" dirty="0" smtClean="0"/>
              <a:t>	</a:t>
            </a:r>
            <a:r>
              <a:rPr lang="ar-SA" dirty="0" smtClean="0"/>
              <a:t>المركز </a:t>
            </a:r>
            <a:r>
              <a:rPr lang="ar-SA" dirty="0"/>
              <a:t>العلمي</a:t>
            </a:r>
            <a:r>
              <a:rPr lang="it-CH" sz="2800" b="1" dirty="0" smtClean="0"/>
              <a:t>	</a:t>
            </a:r>
            <a:endParaRPr lang="it-CH" sz="2800" b="1" dirty="0"/>
          </a:p>
        </p:txBody>
      </p:sp>
    </p:spTree>
    <p:extLst>
      <p:ext uri="{BB962C8B-B14F-4D97-AF65-F5344CB8AC3E}">
        <p14:creationId xmlns:p14="http://schemas.microsoft.com/office/powerpoint/2010/main" val="4158417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/>
          </a:bodyPr>
          <a:lstStyle/>
          <a:p>
            <a:r>
              <a:rPr lang="fr-FR" sz="2800" b="1" dirty="0"/>
              <a:t>Scientific Centre</a:t>
            </a:r>
            <a:r>
              <a:rPr lang="en-GB" sz="2800" b="1" dirty="0" smtClean="0"/>
              <a:t>	</a:t>
            </a:r>
            <a:r>
              <a:rPr lang="it-CH" sz="2800" b="1" dirty="0" smtClean="0"/>
              <a:t>	</a:t>
            </a:r>
            <a:endParaRPr lang="it-CH" sz="2800" b="1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883920" y="6257925"/>
            <a:ext cx="10977880" cy="650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500" b="1" dirty="0" smtClean="0"/>
              <a:t>			</a:t>
            </a:r>
            <a:r>
              <a:rPr lang="en-GB" sz="2800" b="1" dirty="0" smtClean="0"/>
              <a:t>	</a:t>
            </a:r>
            <a:r>
              <a:rPr lang="ar-SA" dirty="0" smtClean="0"/>
              <a:t>المركز </a:t>
            </a:r>
            <a:r>
              <a:rPr lang="ar-SA" dirty="0"/>
              <a:t>العلمي</a:t>
            </a:r>
            <a:r>
              <a:rPr lang="it-CH" sz="2800" b="1" dirty="0" smtClean="0"/>
              <a:t>	</a:t>
            </a:r>
            <a:endParaRPr lang="it-CH" sz="2800" b="1" dirty="0"/>
          </a:p>
        </p:txBody>
      </p:sp>
      <p:pic>
        <p:nvPicPr>
          <p:cNvPr id="7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75520" cy="6120000"/>
          </a:xfrm>
        </p:spPr>
      </p:pic>
    </p:spTree>
    <p:extLst>
      <p:ext uri="{BB962C8B-B14F-4D97-AF65-F5344CB8AC3E}">
        <p14:creationId xmlns:p14="http://schemas.microsoft.com/office/powerpoint/2010/main" val="2249767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/>
          </a:bodyPr>
          <a:lstStyle/>
          <a:p>
            <a:r>
              <a:rPr lang="fr-FR" sz="2800" b="1" dirty="0"/>
              <a:t>Scientific Centre</a:t>
            </a:r>
            <a:r>
              <a:rPr lang="en-GB" sz="2800" b="1" dirty="0" smtClean="0"/>
              <a:t>	</a:t>
            </a:r>
            <a:r>
              <a:rPr lang="it-CH" sz="2800" b="1" dirty="0" smtClean="0"/>
              <a:t>	</a:t>
            </a:r>
            <a:endParaRPr lang="it-CH" sz="2800" b="1" dirty="0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883920" y="6257925"/>
            <a:ext cx="10977880" cy="650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500" b="1" dirty="0" smtClean="0"/>
              <a:t>			</a:t>
            </a:r>
            <a:r>
              <a:rPr lang="en-GB" sz="2800" b="1" dirty="0" smtClean="0"/>
              <a:t>	</a:t>
            </a:r>
            <a:r>
              <a:rPr lang="ar-SA" dirty="0" smtClean="0"/>
              <a:t>المركز </a:t>
            </a:r>
            <a:r>
              <a:rPr lang="ar-SA" dirty="0"/>
              <a:t>العلمي</a:t>
            </a:r>
            <a:r>
              <a:rPr lang="it-CH" sz="2800" b="1" dirty="0" smtClean="0"/>
              <a:t>	</a:t>
            </a:r>
            <a:endParaRPr lang="it-CH" sz="2800" b="1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7905000" cy="6120000"/>
          </a:xfrm>
        </p:spPr>
      </p:pic>
    </p:spTree>
    <p:extLst>
      <p:ext uri="{BB962C8B-B14F-4D97-AF65-F5344CB8AC3E}">
        <p14:creationId xmlns:p14="http://schemas.microsoft.com/office/powerpoint/2010/main" val="3373200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b="1" i="1" dirty="0">
                <a:solidFill>
                  <a:srgbClr val="00B050"/>
                </a:solidFill>
              </a:rPr>
              <a:t>«WATER IS LIFE	</a:t>
            </a:r>
            <a:r>
              <a:rPr lang="ar-AE" b="1" i="1" dirty="0">
                <a:solidFill>
                  <a:srgbClr val="00B050"/>
                </a:solidFill>
              </a:rPr>
              <a:t> ماء حياة</a:t>
            </a:r>
            <a:r>
              <a:rPr lang="it-CH" b="1" i="1" dirty="0">
                <a:solidFill>
                  <a:srgbClr val="00B050"/>
                </a:solidFill>
              </a:rPr>
              <a:t> »</a:t>
            </a:r>
            <a:endParaRPr lang="it-CH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t-CH" dirty="0"/>
          </a:p>
          <a:p>
            <a:pPr marL="0" indent="0" algn="ctr">
              <a:buNone/>
            </a:pPr>
            <a:r>
              <a:rPr lang="it-CH" sz="4000" b="1" dirty="0" smtClean="0"/>
              <a:t>THANK YOU VERY MUCH</a:t>
            </a:r>
          </a:p>
          <a:p>
            <a:pPr marL="0" indent="0" algn="ctr">
              <a:buNone/>
            </a:pPr>
            <a:r>
              <a:rPr lang="it-CH" sz="4000" b="1" dirty="0" smtClean="0"/>
              <a:t>WITH</a:t>
            </a:r>
          </a:p>
          <a:p>
            <a:pPr marL="0" indent="0" algn="ctr">
              <a:buNone/>
            </a:pPr>
            <a:r>
              <a:rPr lang="it-CH" sz="4000" b="1" dirty="0" smtClean="0"/>
              <a:t>ALL MY BEST WISHES</a:t>
            </a:r>
          </a:p>
          <a:p>
            <a:pPr marL="0" indent="0" algn="ctr">
              <a:buNone/>
            </a:pPr>
            <a:r>
              <a:rPr lang="it-CH" sz="4000" b="1" dirty="0" smtClean="0"/>
              <a:t>AND</a:t>
            </a:r>
          </a:p>
          <a:p>
            <a:pPr marL="0" indent="0" algn="ctr">
              <a:buNone/>
            </a:pPr>
            <a:r>
              <a:rPr lang="it-CH" sz="4000" b="1" dirty="0" smtClean="0"/>
              <a:t>HOPE TO SEE YOU AT THE EXHIBITION</a:t>
            </a:r>
            <a:endParaRPr lang="it-CH" sz="4000" b="1" dirty="0"/>
          </a:p>
        </p:txBody>
      </p:sp>
    </p:spTree>
    <p:extLst>
      <p:ext uri="{BB962C8B-B14F-4D97-AF65-F5344CB8AC3E}">
        <p14:creationId xmlns:p14="http://schemas.microsoft.com/office/powerpoint/2010/main" val="128361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 preferRelativeResize="0"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4" y="-216991"/>
            <a:ext cx="14573250" cy="7164000"/>
          </a:xfrm>
        </p:spPr>
      </p:pic>
    </p:spTree>
    <p:extLst>
      <p:ext uri="{BB962C8B-B14F-4D97-AF65-F5344CB8AC3E}">
        <p14:creationId xmlns:p14="http://schemas.microsoft.com/office/powerpoint/2010/main" val="3578644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43897" y="1092867"/>
            <a:ext cx="9144000" cy="1011237"/>
          </a:xfrm>
        </p:spPr>
        <p:txBody>
          <a:bodyPr/>
          <a:lstStyle/>
          <a:p>
            <a:pPr algn="l"/>
            <a:r>
              <a:rPr lang="it-CH" b="1" i="1" dirty="0" smtClean="0">
                <a:solidFill>
                  <a:srgbClr val="00B050"/>
                </a:solidFill>
              </a:rPr>
              <a:t>«W</a:t>
            </a:r>
            <a:r>
              <a:rPr lang="it-CH" sz="4000" b="1" i="1" dirty="0" smtClean="0">
                <a:solidFill>
                  <a:srgbClr val="00B050"/>
                </a:solidFill>
              </a:rPr>
              <a:t>ATER</a:t>
            </a:r>
            <a:r>
              <a:rPr lang="it-CH" b="1" i="1" dirty="0" smtClean="0">
                <a:solidFill>
                  <a:srgbClr val="00B050"/>
                </a:solidFill>
              </a:rPr>
              <a:t> </a:t>
            </a:r>
            <a:r>
              <a:rPr lang="it-CH" b="1" i="1" dirty="0">
                <a:solidFill>
                  <a:srgbClr val="00B050"/>
                </a:solidFill>
              </a:rPr>
              <a:t>I</a:t>
            </a:r>
            <a:r>
              <a:rPr lang="it-CH" sz="4000" b="1" i="1" dirty="0">
                <a:solidFill>
                  <a:srgbClr val="00B050"/>
                </a:solidFill>
              </a:rPr>
              <a:t>S</a:t>
            </a:r>
            <a:r>
              <a:rPr lang="it-CH" b="1" i="1" dirty="0">
                <a:solidFill>
                  <a:srgbClr val="00B050"/>
                </a:solidFill>
              </a:rPr>
              <a:t> </a:t>
            </a:r>
            <a:r>
              <a:rPr lang="it-CH" b="1" i="1" dirty="0" smtClean="0">
                <a:solidFill>
                  <a:srgbClr val="00B050"/>
                </a:solidFill>
              </a:rPr>
              <a:t>L</a:t>
            </a:r>
            <a:r>
              <a:rPr lang="it-CH" sz="4000" b="1" i="1" dirty="0" smtClean="0">
                <a:solidFill>
                  <a:srgbClr val="00B050"/>
                </a:solidFill>
              </a:rPr>
              <a:t>IFE	</a:t>
            </a:r>
            <a:r>
              <a:rPr lang="ar-AE" sz="4000" b="1" i="1" dirty="0">
                <a:solidFill>
                  <a:srgbClr val="00B050"/>
                </a:solidFill>
              </a:rPr>
              <a:t>ماء </a:t>
            </a:r>
            <a:r>
              <a:rPr lang="ar-AE" sz="4000" b="1" i="1" dirty="0" smtClean="0">
                <a:solidFill>
                  <a:srgbClr val="00B050"/>
                </a:solidFill>
              </a:rPr>
              <a:t>حياة</a:t>
            </a:r>
            <a:r>
              <a:rPr lang="it-CH" sz="4000" b="1" i="1" dirty="0" smtClean="0">
                <a:solidFill>
                  <a:srgbClr val="00B050"/>
                </a:solidFill>
              </a:rPr>
              <a:t> </a:t>
            </a:r>
            <a:r>
              <a:rPr lang="it-CH" b="1" i="1" dirty="0" smtClean="0">
                <a:solidFill>
                  <a:srgbClr val="00B050"/>
                </a:solidFill>
              </a:rPr>
              <a:t>»</a:t>
            </a:r>
            <a:endParaRPr lang="it-CH" b="1" i="1" dirty="0">
              <a:solidFill>
                <a:srgbClr val="00B05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43897" y="2251587"/>
            <a:ext cx="10314038" cy="3006213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s-ES" sz="6400" dirty="0">
                <a:latin typeface="Arial" panose="020B0604020202020204" pitchFamily="34" charset="0"/>
                <a:cs typeface="Arial" panose="020B0604020202020204" pitchFamily="34" charset="0"/>
              </a:rPr>
              <a:t>YARMOUK CULTURAL CENTRE / DAR AL ATHAR AL ISLAMIYYAH, KUWAIT </a:t>
            </a:r>
          </a:p>
          <a:p>
            <a:pPr algn="l"/>
            <a:r>
              <a:rPr lang="en-US" sz="6400" dirty="0">
                <a:latin typeface="Arial" panose="020B0604020202020204" pitchFamily="34" charset="0"/>
                <a:cs typeface="Arial" panose="020B0604020202020204" pitchFamily="34" charset="0"/>
              </a:rPr>
              <a:t>October 27th - November 29th </a:t>
            </a:r>
            <a:r>
              <a:rPr lang="en-US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2019					</a:t>
            </a:r>
            <a:endParaRPr lang="en-US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CH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	special </a:t>
            </a:r>
            <a:r>
              <a:rPr lang="it-CH" sz="6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thanks</a:t>
            </a:r>
            <a:r>
              <a:rPr lang="it-CH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</a:p>
          <a:p>
            <a:pPr algn="l"/>
            <a:r>
              <a:rPr lang="it-CH" sz="6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edited</a:t>
            </a:r>
            <a:r>
              <a:rPr lang="it-CH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CH" sz="6400" i="1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it-CH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	</a:t>
            </a:r>
            <a:r>
              <a:rPr lang="it-CH" sz="6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Sheikha</a:t>
            </a:r>
            <a:r>
              <a:rPr lang="it-CH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CH" sz="6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Hussa</a:t>
            </a:r>
            <a:r>
              <a:rPr lang="it-CH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 Al </a:t>
            </a:r>
            <a:r>
              <a:rPr lang="it-CH" sz="6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Sabah</a:t>
            </a:r>
            <a:r>
              <a:rPr lang="it-CH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CH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CH" sz="6400" dirty="0">
                <a:latin typeface="Arial" panose="020B0604020202020204" pitchFamily="34" charset="0"/>
                <a:cs typeface="Arial" panose="020B0604020202020204" pitchFamily="34" charset="0"/>
              </a:rPr>
              <a:t>Antonino Zichichi </a:t>
            </a:r>
            <a:r>
              <a:rPr lang="it-CH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	Ambasciatore Carlo </a:t>
            </a:r>
            <a:r>
              <a:rPr lang="it-CH" sz="6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Baldocci</a:t>
            </a:r>
            <a:endParaRPr lang="it-CH" sz="6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CH" sz="6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it-CH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CH" sz="6400" i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it-CH" sz="6400" i="1" dirty="0" err="1">
                <a:latin typeface="Arial" panose="020B0604020202020204" pitchFamily="34" charset="0"/>
                <a:cs typeface="Arial" panose="020B0604020202020204" pitchFamily="34" charset="0"/>
              </a:rPr>
              <a:t>catalogue</a:t>
            </a:r>
            <a:r>
              <a:rPr lang="it-CH" sz="6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CH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it-CH" sz="6400" dirty="0" smtClean="0">
                <a:latin typeface="Arial" panose="020B0604020202020204" pitchFamily="34" charset="0"/>
                <a:cs typeface="Arial" panose="020B0604020202020204" pitchFamily="34" charset="0"/>
              </a:rPr>
              <a:t>Maurizio Barnaba </a:t>
            </a:r>
            <a:endParaRPr lang="it-CH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CH" sz="6400" dirty="0">
                <a:latin typeface="Arial" panose="020B0604020202020204" pitchFamily="34" charset="0"/>
                <a:cs typeface="Arial" panose="020B0604020202020204" pitchFamily="34" charset="0"/>
              </a:rPr>
              <a:t>Il Cigno GG Edizioni </a:t>
            </a:r>
          </a:p>
          <a:p>
            <a:pPr algn="l"/>
            <a:r>
              <a:rPr lang="it-CH" sz="6400" i="1" dirty="0">
                <a:latin typeface="Arial" panose="020B0604020202020204" pitchFamily="34" charset="0"/>
                <a:cs typeface="Arial" panose="020B0604020202020204" pitchFamily="34" charset="0"/>
              </a:rPr>
              <a:t>press office </a:t>
            </a:r>
            <a:endParaRPr lang="it-CH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CH" sz="6400" dirty="0">
                <a:latin typeface="Arial" panose="020B0604020202020204" pitchFamily="34" charset="0"/>
                <a:cs typeface="Arial" panose="020B0604020202020204" pitchFamily="34" charset="0"/>
              </a:rPr>
              <a:t>Paolo Signorelli </a:t>
            </a:r>
          </a:p>
          <a:p>
            <a:pPr algn="l"/>
            <a:r>
              <a:rPr lang="it-CH" sz="6400" i="1" dirty="0">
                <a:latin typeface="Arial" panose="020B0604020202020204" pitchFamily="34" charset="0"/>
                <a:cs typeface="Arial" panose="020B0604020202020204" pitchFamily="34" charset="0"/>
              </a:rPr>
              <a:t>cover image </a:t>
            </a:r>
            <a:endParaRPr lang="it-CH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NL" sz="6400" dirty="0">
                <a:latin typeface="Arial" panose="020B0604020202020204" pitchFamily="34" charset="0"/>
                <a:cs typeface="Arial" panose="020B0604020202020204" pitchFamily="34" charset="0"/>
              </a:rPr>
              <a:t>Claudio Koporossy, </a:t>
            </a:r>
            <a:r>
              <a:rPr lang="nl-NL" sz="6400" i="1" dirty="0">
                <a:latin typeface="Arial" panose="020B0604020202020204" pitchFamily="34" charset="0"/>
                <a:cs typeface="Arial" panose="020B0604020202020204" pitchFamily="34" charset="0"/>
              </a:rPr>
              <a:t>Al Soor Gardens </a:t>
            </a:r>
            <a:endParaRPr lang="nl-NL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CH" sz="6400" i="1" dirty="0">
                <a:latin typeface="Arial" panose="020B0604020202020204" pitchFamily="34" charset="0"/>
                <a:cs typeface="Arial" panose="020B0604020202020204" pitchFamily="34" charset="0"/>
              </a:rPr>
              <a:t>back cover image </a:t>
            </a:r>
            <a:endParaRPr lang="it-CH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CH" sz="6400" dirty="0">
                <a:latin typeface="Arial" panose="020B0604020202020204" pitchFamily="34" charset="0"/>
                <a:cs typeface="Arial" panose="020B0604020202020204" pitchFamily="34" charset="0"/>
              </a:rPr>
              <a:t>Claudio </a:t>
            </a:r>
            <a:r>
              <a:rPr lang="it-CH" sz="6400" dirty="0" err="1">
                <a:latin typeface="Arial" panose="020B0604020202020204" pitchFamily="34" charset="0"/>
                <a:cs typeface="Arial" panose="020B0604020202020204" pitchFamily="34" charset="0"/>
              </a:rPr>
              <a:t>Koporossy</a:t>
            </a:r>
            <a:r>
              <a:rPr lang="it-CH" sz="6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CH" sz="6400" i="1" dirty="0" err="1">
                <a:latin typeface="Arial" panose="020B0604020202020204" pitchFamily="34" charset="0"/>
                <a:cs typeface="Arial" panose="020B0604020202020204" pitchFamily="34" charset="0"/>
              </a:rPr>
              <a:t>Scientific</a:t>
            </a:r>
            <a:r>
              <a:rPr lang="it-CH" sz="6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CH" sz="6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Centre</a:t>
            </a:r>
          </a:p>
          <a:p>
            <a:pPr algn="l"/>
            <a:endParaRPr lang="it-CH" sz="6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7117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b="1" i="1" dirty="0">
                <a:solidFill>
                  <a:srgbClr val="00B050"/>
                </a:solidFill>
              </a:rPr>
              <a:t>«WATER IS </a:t>
            </a:r>
            <a:r>
              <a:rPr lang="it-CH" b="1" i="1" dirty="0" smtClean="0">
                <a:solidFill>
                  <a:srgbClr val="00B050"/>
                </a:solidFill>
              </a:rPr>
              <a:t>LIFE	</a:t>
            </a:r>
            <a:r>
              <a:rPr lang="ar-AE" b="1" i="1" dirty="0" smtClean="0">
                <a:solidFill>
                  <a:srgbClr val="00B050"/>
                </a:solidFill>
              </a:rPr>
              <a:t> </a:t>
            </a:r>
            <a:r>
              <a:rPr lang="ar-AE" b="1" i="1" dirty="0">
                <a:solidFill>
                  <a:srgbClr val="00B050"/>
                </a:solidFill>
              </a:rPr>
              <a:t>ماء حياة</a:t>
            </a:r>
            <a:r>
              <a:rPr lang="it-CH" b="1" i="1" dirty="0">
                <a:solidFill>
                  <a:srgbClr val="00B050"/>
                </a:solidFill>
              </a:rPr>
              <a:t> » </a:t>
            </a:r>
            <a:r>
              <a:rPr lang="it-CH" b="1" i="1" dirty="0" smtClean="0">
                <a:solidFill>
                  <a:schemeClr val="accent6"/>
                </a:solidFill>
              </a:rPr>
              <a:t>	</a:t>
            </a:r>
            <a:r>
              <a:rPr lang="it-CH" dirty="0" err="1" smtClean="0"/>
              <a:t>Preface</a:t>
            </a:r>
            <a:endParaRPr lang="it-CH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This beautiful exhibition of photographs by Claudio </a:t>
            </a:r>
            <a:r>
              <a:rPr lang="en-US" dirty="0" err="1"/>
              <a:t>Koporossy</a:t>
            </a:r>
            <a:r>
              <a:rPr lang="en-US" dirty="0"/>
              <a:t>, held at the Yarmouk Cultural Centre, represents a significant moment of dialogue between Italy and Kuwait. </a:t>
            </a:r>
          </a:p>
          <a:p>
            <a:r>
              <a:rPr lang="en-US" i="1" dirty="0"/>
              <a:t>Water is Life </a:t>
            </a:r>
            <a:r>
              <a:rPr lang="en-US" dirty="0"/>
              <a:t>is a short yet disruptively strong concept, thus filled with meaning. It is as disruptive as the splendid images created by Claudio </a:t>
            </a:r>
            <a:r>
              <a:rPr lang="en-US" dirty="0" err="1"/>
              <a:t>Koporossy</a:t>
            </a:r>
            <a:r>
              <a:rPr lang="en-US" dirty="0"/>
              <a:t>, who has been visiting Kuwait for work for many years. </a:t>
            </a:r>
          </a:p>
          <a:p>
            <a:r>
              <a:rPr lang="en-US" b="1" dirty="0"/>
              <a:t>After all, if water is life, its crossing is just as vital: the meeting and the union of </a:t>
            </a:r>
            <a:r>
              <a:rPr lang="en-US" b="1" dirty="0" err="1"/>
              <a:t>civilisations</a:t>
            </a:r>
            <a:r>
              <a:rPr lang="en-US" b="1" dirty="0"/>
              <a:t>, cultures, sensibilities, requests and, above all, peoples. Here, then, true roots come to light too, like a bridge which is the basis for relations between Italy and Kuwait. </a:t>
            </a:r>
          </a:p>
          <a:p>
            <a:r>
              <a:rPr lang="en-US" dirty="0"/>
              <a:t>Moreover, I am particularly pleased that this Exhibition is also extremely well-connected with a series of days dedicated to water management, </a:t>
            </a:r>
            <a:r>
              <a:rPr lang="en-US" dirty="0" err="1"/>
              <a:t>organised</a:t>
            </a:r>
            <a:r>
              <a:rPr lang="en-US" dirty="0"/>
              <a:t> by this Embassy in recent weeks, which will see the involvement of important actors from the two countries: yes, really, “water is life”! </a:t>
            </a:r>
          </a:p>
          <a:p>
            <a:r>
              <a:rPr lang="en-US" dirty="0"/>
              <a:t>What a great wish, then, for the success of the entire exhibition, one filled with such emotions and rare beauty. </a:t>
            </a:r>
          </a:p>
          <a:p>
            <a:r>
              <a:rPr lang="en-US" dirty="0"/>
              <a:t>We, as the Embassy of Italy, are particularly pleased to have supported its </a:t>
            </a:r>
            <a:r>
              <a:rPr lang="en-US" dirty="0" err="1"/>
              <a:t>realisation</a:t>
            </a:r>
            <a:r>
              <a:rPr lang="en-US" dirty="0"/>
              <a:t> here in Kuwait. </a:t>
            </a:r>
          </a:p>
          <a:p>
            <a:pPr marL="0" indent="0">
              <a:buNone/>
            </a:pPr>
            <a:r>
              <a:rPr lang="it-CH" i="1" dirty="0"/>
              <a:t>Carlo </a:t>
            </a:r>
            <a:r>
              <a:rPr lang="it-CH" i="1" dirty="0" err="1"/>
              <a:t>Baldocci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43075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b="1" i="1" dirty="0">
                <a:solidFill>
                  <a:srgbClr val="00B050"/>
                </a:solidFill>
              </a:rPr>
              <a:t>«WATER IS </a:t>
            </a:r>
            <a:r>
              <a:rPr lang="it-CH" b="1" i="1" dirty="0" smtClean="0">
                <a:solidFill>
                  <a:srgbClr val="00B050"/>
                </a:solidFill>
              </a:rPr>
              <a:t>LIFE	</a:t>
            </a:r>
            <a:r>
              <a:rPr lang="ar-AE" b="1" i="1" dirty="0">
                <a:solidFill>
                  <a:srgbClr val="00B050"/>
                </a:solidFill>
              </a:rPr>
              <a:t> ماء حياة</a:t>
            </a:r>
            <a:r>
              <a:rPr lang="it-CH" b="1" i="1" dirty="0">
                <a:solidFill>
                  <a:srgbClr val="00B050"/>
                </a:solidFill>
              </a:rPr>
              <a:t> » </a:t>
            </a:r>
            <a:r>
              <a:rPr lang="it-CH" b="1" i="1" dirty="0" smtClean="0">
                <a:solidFill>
                  <a:schemeClr val="accent6"/>
                </a:solidFill>
              </a:rPr>
              <a:t>	</a:t>
            </a:r>
            <a:r>
              <a:rPr lang="it-CH" i="1" dirty="0" smtClean="0"/>
              <a:t>Art </a:t>
            </a:r>
            <a:r>
              <a:rPr lang="it-CH" i="1" dirty="0"/>
              <a:t>and </a:t>
            </a:r>
            <a:r>
              <a:rPr lang="it-CH" i="1" dirty="0" err="1"/>
              <a:t>Reason</a:t>
            </a:r>
            <a:endParaRPr lang="it-CH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We are the only form of living matter provided with that property called “Reason”. </a:t>
            </a:r>
          </a:p>
          <a:p>
            <a:r>
              <a:rPr lang="en-US" dirty="0"/>
              <a:t>The three great achievements of “Reason” are “Language”, “</a:t>
            </a:r>
            <a:r>
              <a:rPr lang="en-US" dirty="0" smtClean="0"/>
              <a:t>Logic” </a:t>
            </a:r>
            <a:r>
              <a:rPr lang="en-US" dirty="0"/>
              <a:t>and “Science”. </a:t>
            </a:r>
          </a:p>
          <a:p>
            <a:r>
              <a:rPr lang="en-US" b="1" dirty="0"/>
              <a:t>Art is that extraordinarily fascinating activity which manages to link the “Three big” achievements to “Reason”. </a:t>
            </a:r>
          </a:p>
          <a:p>
            <a:r>
              <a:rPr lang="en-US" dirty="0"/>
              <a:t>This is why it is so difficult to create authentic works of art. </a:t>
            </a:r>
          </a:p>
          <a:p>
            <a:r>
              <a:rPr lang="en-US" dirty="0"/>
              <a:t>The examples of this extraordinary achievement accomplished by “Reason” are the subject of our “Exhibition”. </a:t>
            </a:r>
          </a:p>
          <a:p>
            <a:r>
              <a:rPr lang="en-US" dirty="0"/>
              <a:t>Claudio </a:t>
            </a:r>
            <a:r>
              <a:rPr lang="en-US" dirty="0" err="1"/>
              <a:t>Koporossy</a:t>
            </a:r>
            <a:r>
              <a:rPr lang="en-US" dirty="0"/>
              <a:t> guides our gaze deep into the water, which sits still for a few moments, taking the shape which transforms it into a work of art. </a:t>
            </a:r>
          </a:p>
          <a:p>
            <a:pPr marL="0" indent="0">
              <a:buNone/>
            </a:pPr>
            <a:endParaRPr lang="it-CH" i="1" dirty="0" smtClean="0"/>
          </a:p>
          <a:p>
            <a:pPr marL="0" indent="0">
              <a:buNone/>
            </a:pPr>
            <a:r>
              <a:rPr lang="it-CH" i="1" dirty="0" smtClean="0"/>
              <a:t>Antonino </a:t>
            </a:r>
            <a:r>
              <a:rPr lang="it-CH" i="1" dirty="0"/>
              <a:t>Zichichi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059948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b="1" i="1" dirty="0">
                <a:solidFill>
                  <a:srgbClr val="00B050"/>
                </a:solidFill>
              </a:rPr>
              <a:t>«WATER IS </a:t>
            </a:r>
            <a:r>
              <a:rPr lang="it-CH" b="1" i="1" dirty="0" smtClean="0">
                <a:solidFill>
                  <a:srgbClr val="00B050"/>
                </a:solidFill>
              </a:rPr>
              <a:t>LIFE	</a:t>
            </a:r>
            <a:r>
              <a:rPr lang="ar-AE" b="1" i="1" dirty="0">
                <a:solidFill>
                  <a:srgbClr val="00B050"/>
                </a:solidFill>
              </a:rPr>
              <a:t> ماء حياة</a:t>
            </a:r>
            <a:r>
              <a:rPr lang="it-CH" b="1" i="1" dirty="0">
                <a:solidFill>
                  <a:srgbClr val="00B050"/>
                </a:solidFill>
              </a:rPr>
              <a:t> »</a:t>
            </a:r>
            <a:endParaRPr lang="it-CH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it-CH" dirty="0" smtClean="0"/>
          </a:p>
          <a:p>
            <a:pPr algn="ctr"/>
            <a:endParaRPr lang="it-CH" dirty="0"/>
          </a:p>
          <a:p>
            <a:pPr algn="ctr"/>
            <a:endParaRPr lang="it-CH" dirty="0" smtClean="0"/>
          </a:p>
          <a:p>
            <a:pPr marL="0" indent="0" algn="ctr">
              <a:buNone/>
            </a:pPr>
            <a:r>
              <a:rPr lang="it-CH" sz="4400" dirty="0" smtClean="0"/>
              <a:t>A FEW</a:t>
            </a:r>
            <a:r>
              <a:rPr lang="it-CH" sz="4400" dirty="0"/>
              <a:t> </a:t>
            </a:r>
            <a:r>
              <a:rPr lang="it-CH" sz="4400" dirty="0" smtClean="0"/>
              <a:t>PICTURES</a:t>
            </a:r>
          </a:p>
          <a:p>
            <a:pPr marL="0" indent="0" algn="ctr">
              <a:buNone/>
            </a:pPr>
            <a:r>
              <a:rPr lang="it-CH" dirty="0" smtClean="0"/>
              <a:t>(</a:t>
            </a:r>
            <a:r>
              <a:rPr lang="it-CH" dirty="0" err="1" smtClean="0"/>
              <a:t>all</a:t>
            </a:r>
            <a:r>
              <a:rPr lang="it-CH" dirty="0" smtClean="0"/>
              <a:t> made out of </a:t>
            </a:r>
            <a:r>
              <a:rPr lang="it-CH" dirty="0" err="1" smtClean="0"/>
              <a:t>fountains</a:t>
            </a:r>
            <a:r>
              <a:rPr lang="it-CH" dirty="0" smtClean="0"/>
              <a:t> in Kuwait)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641827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it-CH" sz="2800" b="1" dirty="0" smtClean="0"/>
              <a:t>Al </a:t>
            </a:r>
            <a:r>
              <a:rPr lang="it-CH" sz="2800" b="1" dirty="0" err="1" smtClean="0"/>
              <a:t>Soor</a:t>
            </a:r>
            <a:r>
              <a:rPr lang="it-CH" sz="2800" b="1" dirty="0" smtClean="0"/>
              <a:t> </a:t>
            </a:r>
            <a:r>
              <a:rPr lang="it-CH" sz="2800" b="1" dirty="0" err="1" smtClean="0"/>
              <a:t>Gardens</a:t>
            </a:r>
            <a:r>
              <a:rPr lang="it-CH" sz="2800" b="1" dirty="0" smtClean="0"/>
              <a:t>	</a:t>
            </a:r>
            <a:r>
              <a:rPr lang="ar-SA" dirty="0"/>
              <a:t>حدائق السور</a:t>
            </a:r>
            <a:endParaRPr lang="it-CH" sz="2800" b="1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202452" cy="6120000"/>
          </a:xfrm>
        </p:spPr>
      </p:pic>
    </p:spTree>
    <p:extLst>
      <p:ext uri="{BB962C8B-B14F-4D97-AF65-F5344CB8AC3E}">
        <p14:creationId xmlns:p14="http://schemas.microsoft.com/office/powerpoint/2010/main" val="347468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it-CH" sz="2800" b="1" dirty="0" smtClean="0"/>
              <a:t>Al </a:t>
            </a:r>
            <a:r>
              <a:rPr lang="it-CH" sz="2800" b="1" dirty="0" err="1" smtClean="0"/>
              <a:t>Soor</a:t>
            </a:r>
            <a:r>
              <a:rPr lang="it-CH" sz="2800" b="1" dirty="0" smtClean="0"/>
              <a:t> </a:t>
            </a:r>
            <a:r>
              <a:rPr lang="it-CH" sz="2800" b="1" dirty="0" err="1" smtClean="0"/>
              <a:t>Gardens</a:t>
            </a:r>
            <a:r>
              <a:rPr lang="it-CH" sz="2800" b="1" dirty="0" smtClean="0"/>
              <a:t>	</a:t>
            </a:r>
            <a:r>
              <a:rPr lang="ar-SA" dirty="0"/>
              <a:t>حدائق السور</a:t>
            </a:r>
            <a:endParaRPr lang="it-CH" sz="2800" b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75519" cy="6120000"/>
          </a:xfrm>
        </p:spPr>
      </p:pic>
    </p:spTree>
    <p:extLst>
      <p:ext uri="{BB962C8B-B14F-4D97-AF65-F5344CB8AC3E}">
        <p14:creationId xmlns:p14="http://schemas.microsoft.com/office/powerpoint/2010/main" val="662244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3920" y="6268085"/>
            <a:ext cx="10977880" cy="650875"/>
          </a:xfrm>
        </p:spPr>
        <p:txBody>
          <a:bodyPr>
            <a:normAutofit fontScale="90000"/>
          </a:bodyPr>
          <a:lstStyle/>
          <a:p>
            <a:r>
              <a:rPr lang="it-CH" sz="2800" b="1" dirty="0" smtClean="0"/>
              <a:t>Al </a:t>
            </a:r>
            <a:r>
              <a:rPr lang="it-CH" sz="2800" b="1" dirty="0" err="1" smtClean="0"/>
              <a:t>Soor</a:t>
            </a:r>
            <a:r>
              <a:rPr lang="it-CH" sz="2800" b="1" dirty="0" smtClean="0"/>
              <a:t> </a:t>
            </a:r>
            <a:r>
              <a:rPr lang="it-CH" sz="2800" b="1" dirty="0" err="1" smtClean="0"/>
              <a:t>Gardens</a:t>
            </a:r>
            <a:r>
              <a:rPr lang="it-CH" sz="2800" b="1" dirty="0" smtClean="0"/>
              <a:t>	</a:t>
            </a:r>
            <a:r>
              <a:rPr lang="ar-SA" dirty="0"/>
              <a:t>حدائق السور</a:t>
            </a:r>
            <a:endParaRPr lang="it-CH" sz="2800" b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" y="0"/>
            <a:ext cx="9188973" cy="6120000"/>
          </a:xfrm>
        </p:spPr>
      </p:pic>
    </p:spTree>
    <p:extLst>
      <p:ext uri="{BB962C8B-B14F-4D97-AF65-F5344CB8AC3E}">
        <p14:creationId xmlns:p14="http://schemas.microsoft.com/office/powerpoint/2010/main" val="12883633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444</Words>
  <Application>Microsoft Office PowerPoint</Application>
  <PresentationFormat>Widescreen</PresentationFormat>
  <Paragraphs>63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Tema di Office</vt:lpstr>
      <vt:lpstr>«WATER IS LIFE ماء حياة »</vt:lpstr>
      <vt:lpstr>Presentazione standard di PowerPoint</vt:lpstr>
      <vt:lpstr>«WATER IS LIFE ماء حياة »</vt:lpstr>
      <vt:lpstr>«WATER IS LIFE  ماء حياة »  Preface</vt:lpstr>
      <vt:lpstr>«WATER IS LIFE  ماء حياة »  Art and Reason</vt:lpstr>
      <vt:lpstr>«WATER IS LIFE  ماء حياة »</vt:lpstr>
      <vt:lpstr>Al Soor Gardens حدائق السور</vt:lpstr>
      <vt:lpstr>Al Soor Gardens حدائق السور</vt:lpstr>
      <vt:lpstr>Al Soor Gardens حدائق السور</vt:lpstr>
      <vt:lpstr>Al Soor Gardens حدائق السور</vt:lpstr>
      <vt:lpstr>Al Soor Gardens حدائق السور</vt:lpstr>
      <vt:lpstr>Salhiya Complex  مجمع الصالحية</vt:lpstr>
      <vt:lpstr>Hamra Tower  برج الحمراء</vt:lpstr>
      <vt:lpstr>Arabian Gulf Street   شارع الخليج العربي  </vt:lpstr>
      <vt:lpstr>Scientific Centre  </vt:lpstr>
      <vt:lpstr>Scientific Centre  </vt:lpstr>
      <vt:lpstr>Scientific Centre  </vt:lpstr>
      <vt:lpstr>«WATER IS LIFE  ماء حياة 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Claude</dc:creator>
  <cp:lastModifiedBy>Claude</cp:lastModifiedBy>
  <cp:revision>30</cp:revision>
  <dcterms:created xsi:type="dcterms:W3CDTF">2019-10-24T09:20:18Z</dcterms:created>
  <dcterms:modified xsi:type="dcterms:W3CDTF">2019-10-25T14:57:44Z</dcterms:modified>
</cp:coreProperties>
</file>